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1" autoAdjust="0"/>
    <p:restoredTop sz="94687" autoAdjust="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D1FF-3AEA-4ED4-8256-CE16B12E647D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BAA65-DDD2-4C93-B7AF-3011AE238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35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D1FF-3AEA-4ED4-8256-CE16B12E647D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BAA65-DDD2-4C93-B7AF-3011AE238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94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D1FF-3AEA-4ED4-8256-CE16B12E647D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BAA65-DDD2-4C93-B7AF-3011AE238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94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D1FF-3AEA-4ED4-8256-CE16B12E647D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BAA65-DDD2-4C93-B7AF-3011AE238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65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D1FF-3AEA-4ED4-8256-CE16B12E647D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BAA65-DDD2-4C93-B7AF-3011AE238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30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D1FF-3AEA-4ED4-8256-CE16B12E647D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BAA65-DDD2-4C93-B7AF-3011AE238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946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D1FF-3AEA-4ED4-8256-CE16B12E647D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BAA65-DDD2-4C93-B7AF-3011AE238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5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D1FF-3AEA-4ED4-8256-CE16B12E647D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BAA65-DDD2-4C93-B7AF-3011AE238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7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D1FF-3AEA-4ED4-8256-CE16B12E647D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BAA65-DDD2-4C93-B7AF-3011AE238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0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D1FF-3AEA-4ED4-8256-CE16B12E647D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BAA65-DDD2-4C93-B7AF-3011AE238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0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D1FF-3AEA-4ED4-8256-CE16B12E647D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BAA65-DDD2-4C93-B7AF-3011AE238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6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3D1FF-3AEA-4ED4-8256-CE16B12E647D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BAA65-DDD2-4C93-B7AF-3011AE238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06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7656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1621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8217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782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9806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8486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4187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2882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26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2601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1592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1465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4158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2532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1428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4666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100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5055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1489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7198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9173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586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0658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0210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7446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909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3281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206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5020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1201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1009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690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054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1279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6076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8599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1365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.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2435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Laralari</dc:creator>
  <cp:lastModifiedBy>Jubaer Adib</cp:lastModifiedBy>
  <cp:revision>2</cp:revision>
  <dcterms:created xsi:type="dcterms:W3CDTF">2017-08-20T18:45:15Z</dcterms:created>
  <dcterms:modified xsi:type="dcterms:W3CDTF">2021-08-21T04:47:57Z</dcterms:modified>
</cp:coreProperties>
</file>